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29" r:id="rId4"/>
    <p:sldId id="325" r:id="rId5"/>
    <p:sldId id="326" r:id="rId6"/>
    <p:sldId id="327" r:id="rId7"/>
    <p:sldId id="328" r:id="rId8"/>
    <p:sldId id="314" r:id="rId9"/>
    <p:sldId id="332" r:id="rId10"/>
    <p:sldId id="331" r:id="rId1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8833" autoAdjust="0"/>
  </p:normalViewPr>
  <p:slideViewPr>
    <p:cSldViewPr>
      <p:cViewPr>
        <p:scale>
          <a:sx n="70" d="100"/>
          <a:sy n="70" d="100"/>
        </p:scale>
        <p:origin x="-996" y="4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9466-F3EA-4BC0-A2F9-5809622A64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6E2D-8DE4-4A5F-ADA3-989EC6101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9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9466-F3EA-4BC0-A2F9-5809622A64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6E2D-8DE4-4A5F-ADA3-989EC6101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6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9466-F3EA-4BC0-A2F9-5809622A64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6E2D-8DE4-4A5F-ADA3-989EC6101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1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9466-F3EA-4BC0-A2F9-5809622A64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6E2D-8DE4-4A5F-ADA3-989EC6101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3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9466-F3EA-4BC0-A2F9-5809622A64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6E2D-8DE4-4A5F-ADA3-989EC6101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5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9466-F3EA-4BC0-A2F9-5809622A64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6E2D-8DE4-4A5F-ADA3-989EC6101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9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9466-F3EA-4BC0-A2F9-5809622A64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6E2D-8DE4-4A5F-ADA3-989EC6101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9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9466-F3EA-4BC0-A2F9-5809622A64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6E2D-8DE4-4A5F-ADA3-989EC6101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2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9466-F3EA-4BC0-A2F9-5809622A64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6E2D-8DE4-4A5F-ADA3-989EC6101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9466-F3EA-4BC0-A2F9-5809622A64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6E2D-8DE4-4A5F-ADA3-989EC6101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1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9466-F3EA-4BC0-A2F9-5809622A64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6E2D-8DE4-4A5F-ADA3-989EC6101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60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E9466-F3EA-4BC0-A2F9-5809622A64A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D6E2D-8DE4-4A5F-ADA3-989EC6101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9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" y="0"/>
            <a:ext cx="988594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8" y="-285776"/>
            <a:ext cx="8729663" cy="685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 rot="21089811">
            <a:off x="1077144" y="1090459"/>
            <a:ext cx="7609163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имя жизни, </a:t>
            </a:r>
          </a:p>
          <a:p>
            <a:pPr algn="ctr"/>
            <a:endParaRPr lang="ru-RU" sz="2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Истории войны…</a:t>
            </a:r>
            <a:endParaRPr lang="ru-RU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4" y="0"/>
            <a:ext cx="9936044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0" y="424851"/>
            <a:ext cx="936104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93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100" y="214290"/>
            <a:ext cx="3000396" cy="115212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Кашперко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1911 – 1944 гг.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530" y="1500174"/>
            <a:ext cx="5357850" cy="52149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Кашперко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1911 году в станице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Аврамовка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Хойнинского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Полесской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области. Когда началась война,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ему было 30 лет и его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призвали в Красную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в 47 стрелковом полку 15 стрелковой дивизии 61 армии. В августе 1941 года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полк попал в окружение в Черкасской области Украины. Дальше были плен и побег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Позже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 участие в оборонительных боях на Донбассе,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Касторненской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операции, вместе с однополчанами сдержал главный удар группы армий «Центр» на северном фасе Курской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дуги,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Калинковичско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Мозырской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наступательной операции (8 января - 8 февраля 1944 года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января 1944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погиб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деревней Есипова Рудня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Калинковичского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же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был похоронен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братской могиле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Наша семья посещает могилу прадедушки, где увековечена его фамилия, чтобы почтить его память и память других солдат. 	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7"/>
          <a:stretch>
            <a:fillRect/>
          </a:stretch>
        </p:blipFill>
        <p:spPr>
          <a:xfrm>
            <a:off x="5667380" y="214290"/>
            <a:ext cx="4024306" cy="3298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8" y="3643314"/>
            <a:ext cx="2373354" cy="238775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740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4362" cy="70098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058" y="214290"/>
            <a:ext cx="3149542" cy="107154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Громыко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Петрович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1925 г.р. </a:t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68" y="1428736"/>
            <a:ext cx="415815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309530" y="3786190"/>
            <a:ext cx="9429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 30 июля 1941 года деревня, в которой жил прадедушка, была оккупирована немцами, шли ожесточенные бои за город Смоленск. На оккупированных территориях фашисты зверствовали: убивали мирных людей, жгли дома. Прадедушка понимал, что необходимо бороться с немецкими захватчиками.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6 ноября 1941 года Александр вступил в партизанский отряд, который позже вошел  в прославленный Смоленский партизанский полк особого назначения, численностью более 400 человек. Руководил которым из Оперативного разведывательного центра главного разведывательного управления лично маршал Жуков.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Сейчас Александру Петровичу 93 года, он живёт в городе Минске.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530" y="428604"/>
            <a:ext cx="3667116" cy="321471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Громыко Александр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 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одился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сентября 1925 года в деревне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Дубровенского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Витебской области. Когда началась война, прадедушке было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полных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лет. 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четверо братьев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3 сестры сразу ушли на фронт (один из них командовал танковой дивизией, а двоюродный брат был послом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США, позже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дел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СССР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206" y="142852"/>
            <a:ext cx="2454386" cy="30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740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95" y="-151861"/>
            <a:ext cx="10084362" cy="70098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944" y="0"/>
            <a:ext cx="3744416" cy="1080120"/>
          </a:xfrm>
        </p:spPr>
        <p:txBody>
          <a:bodyPr>
            <a:no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Макарский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 Яковлевич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1920 - 2010 гг.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2745209" cy="332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4174" y="1124745"/>
            <a:ext cx="6643734" cy="30186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 Яковлевич родился в 1920 году в деревне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Ахимковичи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Круглянского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Могилевской области.  В 1940 году  был призван в Красную армию, получил звание старшего сержанта. С первых дней войны воевал в 1438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самоходно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артиллерийском полку 2 Украинского фронта. Прошел всю Великую Отечественную войну от начала до конца.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Был награжден: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05.11.1943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боевые заслуги»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01.04.1944   Медаль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отвагу»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01.05.1944   Медаль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оборону Москвы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23.02.1945   Орден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Звезды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125">
            <a:off x="211286" y="3893717"/>
            <a:ext cx="315753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24240" y="4286256"/>
            <a:ext cx="61280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Очень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документом для родственников Антона Яковлевича является его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сохранившийся рукописный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дневник-воспоминание - уникальная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тетрадь воспоминаний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тяжелом военном времени. Внучка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Антона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Яковлевича, мама Прохорова Андрея,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поделилась с нами воспоминаниями о дедушке, познакомила нас с  некоторыми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страничками из его дневника.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12" y="0"/>
            <a:ext cx="10084362" cy="700986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6654" y="260648"/>
            <a:ext cx="6715172" cy="4320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дневника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Макарского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Антона Яковлевича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842" y="764704"/>
            <a:ext cx="6753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21.06.1941г.   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двух часов ночи. В 4.00 дежурный по полку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лейтенант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Припашный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постучал в дверь и объявил боевую тревогу, мы его попросили выйти, а сами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легли спать. Через несколько минут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Припашный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возвратился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объявил «Война».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почувствовали, когда стали рваться бомбы. Быстро все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поехали в полк. По пути попали под бомбежку. В этот день наши сбили 3 самолета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1941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Завязался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бой, подбили 2 танка противника, 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появилась авиация противника, 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планирующих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бомбардировщиков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бомбить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нашу часть.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случай: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деревни мы оказались у последнего  дома с сараем,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дальше чистое поле. 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сарай, а бомбардировщики заходили на бомбежку со стороны поля и было видно как они в начале пулеметными очередями простреливали площадь идя в пике, а тут сарай,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стали подыматься к верху  и очередь пошла дальше на деревню. Так все 12 самолетов прострочили и пошли на разворот, на второй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круг. В этот момент я поднялся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побежал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убитых - начальника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полка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быстро возвратился на свое место под сарай. После бомбежки отступили дальше за деревню.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 r="8988"/>
          <a:stretch/>
        </p:blipFill>
        <p:spPr>
          <a:xfrm>
            <a:off x="7052045" y="1196752"/>
            <a:ext cx="2457610" cy="343487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31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22"/>
            <a:ext cx="10084362" cy="7009861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2480" y="620688"/>
            <a:ext cx="6840760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боя в 4.30 со стороны Москвы летели самолеты, которые бомбили Москву на низкой высоте и наша Зенитная установка пулеметов ударила по самолету, который загорелся и упал недалеко от нее. 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подбежал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самолету, взял портфель с документами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светящимся циферблатом швейцарские. Она меня здорово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выручали потом на фронте,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было спичек, чтобы посмотреть время, все цифры светились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хорошо».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Битва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Москвой длилась более 200 дней. На отдельных этапах битвы в тяжелых кровопролитных сражениях одновременно участвовало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2-х млн. человек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тыс. танков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1800 самолетов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тыс. орудий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минометов.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этих схватках решалась судьба Второй мировой войны.</a:t>
            </a:r>
          </a:p>
          <a:p>
            <a:pPr marL="0" indent="0">
              <a:buNone/>
            </a:pPr>
            <a:r>
              <a:rPr lang="ru-RU" sz="1800" dirty="0" smtClean="0"/>
              <a:t>__________________________________________________________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11708" r="-281"/>
          <a:stretch/>
        </p:blipFill>
        <p:spPr>
          <a:xfrm>
            <a:off x="7478972" y="1296536"/>
            <a:ext cx="2292825" cy="292455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2089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" y="-75931"/>
            <a:ext cx="10084362" cy="7009861"/>
          </a:xfrm>
          <a:prstGeom prst="rect">
            <a:avLst/>
          </a:prstGeom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44488" y="401489"/>
            <a:ext cx="5976664" cy="388476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7.12.1941 г.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Начали наступление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погнали немцев на запад. Стояли очень большие морозы - 41 градус. У меня заболели глаза и начался сильный кашель. Я ослеп и меня отвезли лечиться в Москву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</a:t>
            </a:r>
            <a:r>
              <a:rPr lang="ru-RU" sz="1800" dirty="0" smtClean="0"/>
              <a:t>                 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8.03.1942 г.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Ожесточенный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 всех видов артиллерии и стрелкового оружия. Несли большие потери с обеих сторон. К концу дня наши войска потеснили немцев и заняли село Печенкино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Ермилово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12.03.1942 г.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освободили д.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Казары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15.03.1942г.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получили подарки от Узбекского народа: по 150 гр. вина, рис, печенье, конфеты, орехи.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50" y="285728"/>
            <a:ext cx="3022884" cy="403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781">
            <a:off x="1622419" y="4220943"/>
            <a:ext cx="1851316" cy="24684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979">
            <a:off x="3902569" y="4022519"/>
            <a:ext cx="1851056" cy="24680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840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17" y="-99391"/>
            <a:ext cx="10227595" cy="710071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508" y="260648"/>
            <a:ext cx="4608512" cy="1210146"/>
          </a:xfrm>
        </p:spPr>
        <p:txBody>
          <a:bodyPr>
            <a:normAutofit fontScale="90000"/>
          </a:bodyPr>
          <a:lstStyle/>
          <a:p>
            <a:r>
              <a:rPr 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Стамбровский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Григорий Никифорович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1922-1989 гг.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0832" y="1519397"/>
            <a:ext cx="5760639" cy="47899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Родился в деревне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Баровка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Барколабовского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с/с Быховского района 21.11.1922 г.  Воевал под Кёнигсбергом.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Боевые подвиги: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Командира Отдельной Зенитного-пулемётной роты 307 Стрелковой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Новозыбковской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дивизии младшего сержанта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Стамбровского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Григория  Никифоровича за то, что он 20.12.1944 г. в районе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Стринкова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Белостокской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огнём зенитного пулемёта подбил вражеский самолёт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Мессершмитт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109.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Командира пулемётного расчёта 1 пулемётной роты младшего сержанта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Стамбровского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Григория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Никифоровича за то, что он в боях за город Кёнигсберг с 5 по 9.04.1945 г. огнём своего пулемёта активно поддерживал продвижение стрелковых подразделений.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870" y="1"/>
            <a:ext cx="1486024" cy="14847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https://avatars.mds.yandex.net/get-pdb/1893403/dd107faa-ef4d-49e7-9713-be12d1030984/s1200?webp=false"/>
          <p:cNvPicPr/>
          <p:nvPr/>
        </p:nvPicPr>
        <p:blipFill>
          <a:blip r:embed="rId4"/>
          <a:srcRect t="8781"/>
          <a:stretch>
            <a:fillRect/>
          </a:stretch>
        </p:blipFill>
        <p:spPr bwMode="auto">
          <a:xfrm>
            <a:off x="560512" y="129839"/>
            <a:ext cx="2301921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2827">
            <a:off x="213781" y="4326810"/>
            <a:ext cx="3073470" cy="186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47" y="-113003"/>
            <a:ext cx="10227595" cy="71007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r="1372" b="7014"/>
          <a:stretch/>
        </p:blipFill>
        <p:spPr>
          <a:xfrm>
            <a:off x="238092" y="285727"/>
            <a:ext cx="3786214" cy="481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2" name="Заголовок 5"/>
          <p:cNvSpPr>
            <a:spLocks noGrp="1"/>
          </p:cNvSpPr>
          <p:nvPr>
            <p:ph type="title"/>
          </p:nvPr>
        </p:nvSpPr>
        <p:spPr>
          <a:xfrm>
            <a:off x="4667248" y="714356"/>
            <a:ext cx="4214842" cy="857256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Лазовская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Павловна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1927 г.р.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8224" y="5429264"/>
            <a:ext cx="159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Аудиорассказ</a:t>
            </a:r>
            <a:endParaRPr lang="ru-RU" i="1" dirty="0"/>
          </a:p>
        </p:txBody>
      </p:sp>
      <p:pic>
        <p:nvPicPr>
          <p:cNvPr id="15" name="Рисунок 14" descr=" 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>
            <a:fillRect/>
          </a:stretch>
        </p:blipFill>
        <p:spPr bwMode="auto">
          <a:xfrm>
            <a:off x="4452934" y="2285992"/>
            <a:ext cx="4224334" cy="3438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2" name="Баба Над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31289" y="54197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9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4877</TotalTime>
  <Words>939</Words>
  <Application>Microsoft Office PowerPoint</Application>
  <PresentationFormat>Лист A4 (210x297 мм)</PresentationFormat>
  <Paragraphs>47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 Кашперко  Александр Иванович  1911 – 1944 гг. </vt:lpstr>
      <vt:lpstr>  Громыко  Александр Петрович  1925 г.р.    </vt:lpstr>
      <vt:lpstr>Макарский  Антон Яковлевич  1920 - 2010 гг. </vt:lpstr>
      <vt:lpstr>Из дневника Макарского Антона Яковлевича</vt:lpstr>
      <vt:lpstr>Презентация PowerPoint</vt:lpstr>
      <vt:lpstr>Презентация PowerPoint</vt:lpstr>
      <vt:lpstr>Стамбровский   Григорий Никифорович  1922-1989 гг.</vt:lpstr>
      <vt:lpstr>Лазовская  Надежда Павловна 1927 г.р.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strela</dc:creator>
  <cp:lastModifiedBy>Маринка</cp:lastModifiedBy>
  <cp:revision>381</cp:revision>
  <dcterms:created xsi:type="dcterms:W3CDTF">2020-04-11T19:52:08Z</dcterms:created>
  <dcterms:modified xsi:type="dcterms:W3CDTF">2020-05-04T12:27:43Z</dcterms:modified>
</cp:coreProperties>
</file>